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CFB94B-55DF-18D7-D2CB-87FE6FAA6A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8DBAEA8-AADA-B1BA-ABC6-57C277E0A7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7C36B3-E1CF-E449-A561-174B79F92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91DB-B9C5-4C91-B9F1-10FE3E72792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28F035-F3E2-83E5-55BF-6A079560E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5711D7-2536-1247-FD74-D499AF14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FC48-FB3C-4DAA-94B2-AA8A42737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30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82E266-6D03-9B6F-9D2B-B4D7A84CD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6FC6802-5048-A95E-0851-C09362414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03F8AB-70BB-1365-FAE2-C4B3D8906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91DB-B9C5-4C91-B9F1-10FE3E72792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00EE39-A247-502B-1A49-D717FEDDE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FF50B7-B8BD-B48E-18C5-58A5FB23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FC48-FB3C-4DAA-94B2-AA8A42737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206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9DC4D72-B982-033F-8833-48F5439FF8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708687D-B29A-75A4-4017-196B487FE1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8D7E18-B42D-1EAD-746E-5B49CEC67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91DB-B9C5-4C91-B9F1-10FE3E72792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074A6D-51DC-863B-000B-0162D58D3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885BEC-E136-F8D8-9F15-EFFF2452D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FC48-FB3C-4DAA-94B2-AA8A42737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99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3478E5-59A2-1839-5D54-B1DF99E80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E22074-F1B8-7414-398B-6430648C7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E7CF02-69DB-5D53-D15B-1B24D7413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91DB-B9C5-4C91-B9F1-10FE3E72792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C2609-BE96-1967-D436-28E52058E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D6C8C0-740B-EB61-D456-D65262C69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FC48-FB3C-4DAA-94B2-AA8A42737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49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996F9F-D3F2-BD89-2B58-610A37046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8FBFC8-1FE3-F60F-33C7-BA8221E6B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90A0FF-3E5F-E336-2358-AF10D5352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91DB-B9C5-4C91-B9F1-10FE3E72792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6168BF-8A30-BBD0-24E2-509341CC1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6AC3EE-6AFB-0DBF-28A1-EC2D52E95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FC48-FB3C-4DAA-94B2-AA8A42737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600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73A322-9F8D-1CBD-4547-D9DFC297D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6BE9FA-2C48-706D-59CC-F0906431C9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6E7AB97-2F98-4167-D787-DF4CFC406D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C96882-B15C-2638-23E7-83FCF7D23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91DB-B9C5-4C91-B9F1-10FE3E72792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BBD0DC-5AF0-F0E6-784B-7054BCF7B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E53C55-E512-05F6-3BCE-BFCBD6A88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FC48-FB3C-4DAA-94B2-AA8A42737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034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5D70CB-2C76-2D00-9C27-A68087C28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E8C99F9-ABBB-8A86-E975-5FA41CACC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13457ED-BBA5-AD0D-7270-0C33A52156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D175C5C-F3B0-71D7-8FAA-4CD7DA3262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58A8BC6-C32A-99DF-DA38-D90B73A905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3014D72-210A-BE48-EDBB-5BB14C4DA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91DB-B9C5-4C91-B9F1-10FE3E72792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B4A2963-A4BC-9CA4-3FDA-6ACA44D44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17C1C46-8633-026B-D754-FFE0CA188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FC48-FB3C-4DAA-94B2-AA8A42737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091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499ACA-9031-CAEB-CFB1-B4E75C6D4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B91F423-B162-F8BF-F0FB-9A982F0FF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91DB-B9C5-4C91-B9F1-10FE3E72792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1DA9F8-45AD-EF5A-1E86-8B7C85B9E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B5FE77F-E260-F4B7-B2E3-AA643A6BD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FC48-FB3C-4DAA-94B2-AA8A42737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220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A59673C-5211-1668-B0C7-A6A774E40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91DB-B9C5-4C91-B9F1-10FE3E72792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F512BD4-5EF0-F32E-697E-3080C1295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5BED7D-4F29-3477-DBFF-763B4219D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FC48-FB3C-4DAA-94B2-AA8A42737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74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7EBD3E-201E-7DF5-EA0F-3062841DA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3D7A53A-9318-BAC7-65D0-785262ADF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9F10F56-8696-9EFB-8CE8-8EB5F765A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DBA3E8-3902-246D-2754-C712EE27C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91DB-B9C5-4C91-B9F1-10FE3E72792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5F4E9EA-DA0C-E27C-25E2-9F225E1EA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FD2814B-7E05-34C8-1BD5-30CA1C0F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FC48-FB3C-4DAA-94B2-AA8A42737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0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508719-B7A8-30DF-D07C-81135C21D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B37F472-C9D3-5F1C-5C4E-B10E024B0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4553D74-427C-70BA-02DD-D366DA6384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0A7969-2B16-A20C-96B8-5E17D1096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91DB-B9C5-4C91-B9F1-10FE3E72792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1E9F8A-835E-D37D-410C-45CB42A89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386D79-76D1-150E-2C56-A339F9772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FC48-FB3C-4DAA-94B2-AA8A42737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307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01BA132-056A-2BF5-AF36-AAB5EB573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76D31A-E8CE-4A94-A8DB-D53C6DCB8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E6371A-D8E0-5D5E-CED6-7460215854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691DB-B9C5-4C91-B9F1-10FE3E72792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9F03CF-81A8-4F50-A7F8-41824E83E5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F1DF7-4CC2-5773-27CF-5DFFF1799C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EFC48-FB3C-4DAA-94B2-AA8A42737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248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D29CF372-18DD-CE05-5AB6-E1A233DB96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697" y="0"/>
            <a:ext cx="48486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272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地域９</dc:creator>
  <cp:lastModifiedBy>地域９</cp:lastModifiedBy>
  <cp:revision>1</cp:revision>
  <dcterms:created xsi:type="dcterms:W3CDTF">2022-08-23T06:45:00Z</dcterms:created>
  <dcterms:modified xsi:type="dcterms:W3CDTF">2022-08-23T06:45:31Z</dcterms:modified>
</cp:coreProperties>
</file>