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94F13-3B5A-43DD-E747-C8D3BB799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7D37D7-CB98-CF1C-FB16-F26002609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A7B13-6646-BC52-5336-2410653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A844E8-7C8D-161A-12DA-BCC56DE5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0A22C-FC75-A20C-9400-7D12F696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64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958E23-40CA-877F-D281-7355A68A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298C95-922C-8702-FE38-EAD46BB39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A94E55-A123-E197-041B-5CC3715B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DA467-13EE-4C03-468B-D3AFA6EBF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E12DD1-0EE5-464A-DB46-CB3DE29E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24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889B23-CF25-DBF9-ACCE-0498A52D4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993E20-917C-42A5-1DD2-B6C17E42B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A7BB07-2855-BBB0-BE98-44B47482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C9C28-3CAC-D6E7-DC22-65F75BB6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5CBDA4-5F8E-AE95-7B04-E229AF0B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83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51A79-0726-725E-213F-7350F75A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BEB1F4-0C46-2CC7-5802-3E663D0FE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42574-3BAA-99DF-EDAA-C2472D1B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38C7C-4F75-163D-53BC-67EB7533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C7476-80B8-B5D4-2435-5B8604EA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BD955-9709-DEA2-ACAB-706EEBA6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19F6A9-57BF-D753-6D3B-D0A53598C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258A7-CFB5-2DAB-CF4E-ABA34457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B8FE68-23F1-3EBC-3F05-BF899838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5D7E0-24B0-2208-F526-9A9CA9FD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3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7A035-B5D3-6FE9-8F67-938592D9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360DC-3DB9-57EF-CFFF-0C134B5EC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9F2963-8C80-4AC7-C7C2-AB1D9A139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8894F-F37B-9000-D4E5-29546C02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A10D5-CA49-8EB0-3475-E0245D3F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ED2153-C4A3-4A75-C89D-47DA49E3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56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70310-6EDC-A261-8C61-D08922C6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890AE0-2BCE-A9E7-BADD-35BC09FC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B1AB22-0239-B564-6069-75A81712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8CD028-BF21-1741-416E-17DD6094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8217CF-9A77-11EF-DD94-763A6B63C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2AE6D9-2BED-3385-4A66-96A0A36BB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C76A8A-45C4-3D7B-F305-F75EEAD8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D46AAE-ED8C-D89B-2765-8FAB05C2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1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93EE3-0CCF-1968-4AF9-2B648869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414CD4-D602-0EEF-701F-EC54890C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CBC390-228D-A446-081D-70A919AF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35DADD-CC96-35A5-643E-DF6C464A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02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827227-616A-CAEF-ABDB-8311CA7A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EA2FE4-F28A-3FD7-19B1-4D3118DE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985382-79D9-176A-A1EF-E685FA24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47410-8B2C-DD84-BF64-0E145F91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5ACDAC-7090-4160-C65A-0B469B35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4E7FA-BF91-A008-B835-B0554B9EA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9F9C3D-D1D9-BFA9-3511-F3B9E05E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61F145-43CC-E171-1239-A63F5C08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D04F8F-D0D7-B054-0768-98E59AA7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75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E73EC-EE54-768C-10C1-B3526688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3B3E9-78B6-F44B-83C3-394C4532B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F6D773-C28D-A5E7-F0D3-994395F1D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3E4424-C8D7-6259-49FD-0FFF9B6C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D5C947-7A75-FC49-18E9-4EA427F3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03DF84-BAA2-B4D5-6A8D-467307F4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54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799622-62F3-29DA-B2E9-80D71A17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AD773B-709C-63E3-8014-DA60F0DD8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E24514-D269-E26F-2DCC-98B466829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4581-1B27-453F-A65E-B07E54334B1D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75EB8-F621-6A6D-8BB2-818895790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EA3FF-E8C6-D4F8-D38B-376407EB6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D6A4-B042-4233-A7D6-CEE795FE3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9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9FF62-0C31-8FDD-6921-A8C2366D2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291" y="1042737"/>
            <a:ext cx="9914021" cy="229715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総合福祉会館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で</a:t>
            </a:r>
            <a:r>
              <a:rPr kumimoji="1"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楽しく学びましょう</a:t>
            </a:r>
            <a:b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kumimoji="1"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kumimoji="1" lang="ja-JP" altLang="en-US" sz="44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B9C386-E199-6FED-4ADE-ADE4E02DF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954" y="2775142"/>
            <a:ext cx="9144000" cy="786974"/>
          </a:xfrm>
        </p:spPr>
        <p:txBody>
          <a:bodyPr/>
          <a:lstStyle/>
          <a:p>
            <a:r>
              <a:rPr kumimoji="1" lang="ja-JP" altLang="en-US" sz="40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「終活を始めよう！</a:t>
            </a:r>
            <a:r>
              <a:rPr kumimoji="1" lang="ja-JP" altLang="en-US" sz="24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～わが家の終活・人の終活～</a:t>
            </a:r>
            <a:r>
              <a:rPr kumimoji="1" lang="ja-JP" altLang="en-US" sz="40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endParaRPr kumimoji="1" lang="ja-JP" altLang="en-US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68056BF5-6119-93E8-31B5-03837136CE37}"/>
              </a:ext>
            </a:extLst>
          </p:cNvPr>
          <p:cNvSpPr txBox="1">
            <a:spLocks/>
          </p:cNvSpPr>
          <p:nvPr/>
        </p:nvSpPr>
        <p:spPr>
          <a:xfrm>
            <a:off x="1726130" y="4859046"/>
            <a:ext cx="9144000" cy="78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716889-DAD0-218A-9037-EB9D6A8149BA}"/>
              </a:ext>
            </a:extLst>
          </p:cNvPr>
          <p:cNvSpPr txBox="1"/>
          <p:nvPr/>
        </p:nvSpPr>
        <p:spPr>
          <a:xfrm>
            <a:off x="2448024" y="2109392"/>
            <a:ext cx="8261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美濃加茂市まちづくり出前講座　</a:t>
            </a:r>
            <a:endParaRPr lang="ja-JP" altLang="en-US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8AD51C-B99E-249E-0505-39D23B89F7CD}"/>
              </a:ext>
            </a:extLst>
          </p:cNvPr>
          <p:cNvSpPr txBox="1"/>
          <p:nvPr/>
        </p:nvSpPr>
        <p:spPr>
          <a:xfrm>
            <a:off x="1783882" y="3662806"/>
            <a:ext cx="828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　令和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日（月）午後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BB1677-9409-920F-8796-0583A4E2B277}"/>
              </a:ext>
            </a:extLst>
          </p:cNvPr>
          <p:cNvSpPr txBox="1"/>
          <p:nvPr/>
        </p:nvSpPr>
        <p:spPr>
          <a:xfrm>
            <a:off x="1783882" y="4094082"/>
            <a:ext cx="828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美濃加茂市総合福祉会館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ふれあいホール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215C2C-16EF-6F5F-93D5-B9D5A0367B80}"/>
              </a:ext>
            </a:extLst>
          </p:cNvPr>
          <p:cNvSpPr txBox="1"/>
          <p:nvPr/>
        </p:nvSpPr>
        <p:spPr>
          <a:xfrm>
            <a:off x="1783882" y="4594882"/>
            <a:ext cx="828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　美濃加茂市役所　都市計画課　高齢福祉課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DB48A0-C481-AEBF-085F-C3DDFFCCA66F}"/>
              </a:ext>
            </a:extLst>
          </p:cNvPr>
          <p:cNvSpPr txBox="1"/>
          <p:nvPr/>
        </p:nvSpPr>
        <p:spPr>
          <a:xfrm>
            <a:off x="1783881" y="5079773"/>
            <a:ext cx="946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　幸せの生前整理　終活の始め方　エンディング（終活）ノートの書き方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ECC9557-AA2F-AE6C-37DC-6C0C3B5A3F89}"/>
              </a:ext>
            </a:extLst>
          </p:cNvPr>
          <p:cNvSpPr txBox="1"/>
          <p:nvPr/>
        </p:nvSpPr>
        <p:spPr>
          <a:xfrm>
            <a:off x="7039275" y="5465001"/>
            <a:ext cx="421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★終活ノートをプレゼントします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B943EC-C0C5-39BC-3EEF-3EE9E04DD5A9}"/>
              </a:ext>
            </a:extLst>
          </p:cNvPr>
          <p:cNvSpPr txBox="1"/>
          <p:nvPr/>
        </p:nvSpPr>
        <p:spPr>
          <a:xfrm>
            <a:off x="1851259" y="5891812"/>
            <a:ext cx="828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歳以上の美濃加茂市民の皆さま、お待ちしています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8256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游ゴシック</vt:lpstr>
      <vt:lpstr>游ゴシック Light</vt:lpstr>
      <vt:lpstr>Arial</vt:lpstr>
      <vt:lpstr>Office テーマ</vt:lpstr>
      <vt:lpstr>総合福祉会館　で　楽しく学びましょう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総合福祉会館　で　楽しく学びましょう   </dc:title>
  <dc:creator>健康４</dc:creator>
  <cp:lastModifiedBy>健康４</cp:lastModifiedBy>
  <cp:revision>1</cp:revision>
  <dcterms:created xsi:type="dcterms:W3CDTF">2023-04-14T06:22:58Z</dcterms:created>
  <dcterms:modified xsi:type="dcterms:W3CDTF">2023-04-14T06:26:02Z</dcterms:modified>
</cp:coreProperties>
</file>