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DAF940-6085-40AB-D5E8-8B97E5A83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3852DD2-CA3B-1126-BF3C-05F425B68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187F95-EECC-825C-D4E7-0328B01FF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CA6DA-CACE-904C-C072-30B22F596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2AA16E-85AA-0674-C5F2-6F7D47BB2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53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FCAF8F-A7A4-6B92-49BB-A9C4AD331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829C42-9D4B-A311-3BB3-D29CD817D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1BB74F-8021-3702-61E3-7F9935699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F3C217-5299-306D-153D-F99F27AD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9901C7-0DC4-E180-81A2-FFD04B426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5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2919804-E0EA-A7F0-AB38-8820218B4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3015E5-BCF1-DE7C-9B4A-6CF470752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4DFD74-6DAB-EF37-7869-117D3E87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44007A-7E37-D1EF-C4B2-69FA0CF66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942B8F-9666-1EF3-E802-F9DE29A0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73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501023-1F74-B2D0-7D48-27C40989D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D5D332-48C0-43D9-18C0-1E625FE1E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F97821-C3CB-707D-E4CF-F5363DC6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928A4-940C-F64C-0CBD-D23716DED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651E48-AA9F-81FB-B17D-73033765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85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E6A930-300F-FB7E-3DA4-321A856E4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16F8A8-7490-56D9-63FE-0270D3091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B694EE-3F0B-A6AD-68B2-D3B2297F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A0A3CE-1BB3-6DA8-BAC2-D248F426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CAA28C-946D-9956-43F9-496AD35A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84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17A6D7-0ECD-4286-BC10-F9F831A50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3C608A-80B6-7B7C-41A7-89535FC84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F2FCEAD-1FD1-BD85-09CC-0D5BE9DDE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CD6C1E-646A-C930-E156-85F0B14A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1242E8-A7A4-CFB3-80C7-447818D4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FDBC90-E68C-EB4D-BF3F-59DBC656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64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C4F851-C3B5-715E-9A12-DDC66A70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D47626-BB8C-694F-1B39-AD05E16AF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C8B67D2-69F5-ED28-E033-03D9FFB42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6060F5A-8800-ED00-B0F8-26D57A7C2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1522424-69D8-DEAF-477C-E02A5EFBD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D9BC59-81F4-3BDA-48B4-CCF0F419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F071CDA-207B-BF5A-C82C-1C84479D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F8D6D4-D50C-EEE0-5B9B-AB998A9E8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74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99346-5B06-0B07-8042-FA96BDD6A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F626982-3543-272C-9DE0-28C06D9F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33F418-2DF5-8BEA-8E7B-8E639C0C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A007ED-45BA-9C91-9F10-41AD6ED7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07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31C4700-D1CB-2A4D-57EF-7A8C8ECB6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79F451C-8077-9DE4-2705-883FA3A48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1FAF4A-C01B-99B8-FD31-AEE20C8F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37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25A0-EFA3-E9BE-D938-2130432C9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484632-C79F-F5F4-6DE0-3CDECB053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D219E08-A489-9FD8-B539-07B1AD22F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D68614-CF9F-40EF-29F7-3D3F0E96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82EBA1-E895-7860-5B9F-2386B8961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610FA3-943D-2E8C-0D9D-D4E33C7D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05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1F5C97-BC5F-C356-7E41-0ABD4ED8D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FBB2095-CFB8-D9F6-DF85-8E945C031B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483727-D08B-6A39-438A-CE7F33314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A282BF-71CC-0888-F21F-4EEAABB1A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F1668D-85A7-CBF1-2F69-6E08D381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990A19-5A7D-B802-9B9B-FC3439833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32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D206AFC-AE20-9D36-B589-6CDC06E83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8948D5-3C25-2A27-9F56-F5E5B14F4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F4FA5A-A74C-0958-596C-5B4C34F9C1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A635D-8E6F-47E0-A091-65ADA5068764}" type="datetimeFigureOut">
              <a:rPr kumimoji="1" lang="ja-JP" altLang="en-US" smtClean="0"/>
              <a:t>2023/7/19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00C7D1-C031-1275-BC58-03A2893E2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1B5F26-5709-C94C-6245-D08754243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7C8A3-B229-422E-AECB-1CC4C2B453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68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069AB6-2E27-1DDE-6E01-A892B616A0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2E0E8F5-7EB5-75F6-F95C-D44220082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91E468B-F2B8-8416-E504-B497CC741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236" y="699246"/>
            <a:ext cx="8534400" cy="5782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01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地域９</dc:creator>
  <cp:lastModifiedBy>地域９</cp:lastModifiedBy>
  <cp:revision>1</cp:revision>
  <dcterms:created xsi:type="dcterms:W3CDTF">2023-07-19T04:42:09Z</dcterms:created>
  <dcterms:modified xsi:type="dcterms:W3CDTF">2023-07-19T04:42:10Z</dcterms:modified>
</cp:coreProperties>
</file>