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4BC84-9AF1-D87C-CF4F-8FCC9603F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7C10671-28C6-D220-39D5-CCA7E0526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695DE1-84D4-C4C7-3B02-8C41B8F5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7B4025-5501-5867-7CAD-F39F2050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D58436-ED5F-613A-16F7-04A5A44E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24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F2851-9AAB-2DB0-CFAD-5CC13B82A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DDAD9C-8F14-C444-9C86-AF14F966D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CFB86C-A892-5474-3147-4E9476F36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DCC6C7-ED03-96CB-15F1-ED7C210B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58E5F-1FC7-C44D-BB9F-D0F7F0ED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91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ECC9BC6-08EB-90CA-7EEC-6C210CC3B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4DD8D0-8E95-B5DC-39DA-5F6D92415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63EBBE-5964-8B70-E773-953938424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5901D-ED56-A64B-9DF4-F96CBF13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C5032E-97EE-3977-5653-97626A457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00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58568-7B9E-E926-56B3-903575EC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0BECBA-1684-E921-463E-10A35D51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8AD75-61D3-91FD-4C93-68126DF4C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F234EE-7A9A-CFEA-535A-9D06E530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795F6C-000B-BFFD-8100-D7F584A0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87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FB4D4-50FF-757D-EFEB-62DB11101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44CE35-FF66-E35E-E5E2-8E020D767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64DB65-0573-7A43-3173-2D07B1EE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FD4525-E270-DAB4-CA21-0AC0BE7F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4612D6-AA0C-9EFC-16BB-1E3E6E0C1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9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CF3473-4FD8-66F2-C096-15FB7FD2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A6C27D-4FEF-F1FE-43E3-95A8EEF9B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26629B-1BBF-8BE5-5FA3-934133A53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D12157-C020-9716-F4C6-405EE51A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2D6640-5449-6B18-693B-0533C4358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2C5FE0-A666-D18B-5D3A-42E9F8D7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34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2C978D-B2D7-5490-BFF8-1CB28387F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EA89D2-9C12-0DF0-5E8E-21407049A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CD92E8-7609-56D7-2013-4A74CAFA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3D3035-1259-0F45-9C04-323CB43EF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875135-A42F-1771-BF1A-28590A2A2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84DC5-414F-1495-2403-86DF853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56F8D7-0E01-EAAC-2A6E-2EDB2A951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D87C1F2-CD40-A320-BFF9-CCA41172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06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E5A20-2E48-33F4-0054-45AFFC14F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E88E66-1746-B5B8-0307-8E1173BE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2BC2F19-0ECA-CFAC-66ED-E7BD6C031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825D58-11D1-4EB8-4E32-B6B2BBA1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19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15E519A-9A30-AA47-A16B-1A23D583B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4BE406-8462-D20E-36DD-1E7D3623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30847A-5A9C-9CC0-353E-F3ECE1579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55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68288-95A5-CC81-8DAD-24644225F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EEC18C-C45D-CAF7-0FE5-8D9D6CB25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4665C3-1123-2CE0-A6B8-BB9B95833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F4AA2E-975F-0B9B-5CE3-41C9537E8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EDCEB5-909E-182E-E5FC-1F442E64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B2ABD5-2E65-A29B-270D-0096B17BE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A5F6B-B741-6EF9-B1C1-37A72847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A7DD6C-002E-4DE3-DE2B-3EA86A2B8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2A0389-AC58-FAC2-7772-9717311C4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1719F4-6C36-2037-48C7-3516F8013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980C7D-E8E0-17A0-9D88-6DCFF3CC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1893A3-2287-3441-406B-5E2DE185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7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3287032-35E0-0754-6137-22DB3800D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DA0AD2-92EF-3D9A-4C20-390BF48D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EAAE0C-DA3F-8229-8E40-96E7DED06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9A8F-FC6C-49AC-88B6-550DF287B9C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CCF20B-0356-659D-B956-9F2D11565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C2742A-F269-932B-3DB7-BA7706E20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4A9E-B9AB-46DC-9690-2BE6D4B8F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8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5A500-00B2-488E-EB2E-E46DDB148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6BCACD-CA45-1C4C-742E-746BD0509F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364F3A5-7D67-78FC-5C7F-CF069A321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769" y="0"/>
            <a:ext cx="9519843" cy="673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03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地域９</dc:creator>
  <cp:lastModifiedBy>地域９</cp:lastModifiedBy>
  <cp:revision>1</cp:revision>
  <dcterms:created xsi:type="dcterms:W3CDTF">2023-07-19T04:38:33Z</dcterms:created>
  <dcterms:modified xsi:type="dcterms:W3CDTF">2023-07-19T04:38:57Z</dcterms:modified>
</cp:coreProperties>
</file>