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19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48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AB4BEA-28BF-CFAB-3344-9B61D031F0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BD399F5-32CE-06E7-488D-18D024BB92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025560-1E9E-9E9C-6DF8-E13EBC430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BE76-DA92-4947-B05B-E49BAA4A3F09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C4D83C-B4C0-AA55-0F3C-DC2028D5D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7BCD208-E1E1-89EF-7BDC-4CAACD6FA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645E-0F75-4111-BA12-4470A1B999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0024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43C9AA-5AA5-44FF-41F7-981A97E38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CDAC654-EB29-9AE9-DEDA-27597BDA78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EC5F24-C226-B489-FCB5-E2A26EAE8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BE76-DA92-4947-B05B-E49BAA4A3F09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BA2118-A395-BB5A-530F-202D6365B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F0DE74-4EFF-2B86-830C-D5ED756E6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645E-0F75-4111-BA12-4470A1B999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87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24C1F57-205F-67A9-DB6F-09B35D65D1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8F41D5D-B5ED-C8EB-569E-0C695CD44A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A9362D-190F-FE0B-CAEA-62545A589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BE76-DA92-4947-B05B-E49BAA4A3F09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0FC242-5913-63CA-BADB-82D40993B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184BC2-6B8B-E48D-7D75-D19F74908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645E-0F75-4111-BA12-4470A1B999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18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A5BEFB-49E7-9482-F207-403FF80EC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C9B5D8-FD1C-0968-D6A5-EC2D48819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DD7204-D5CE-EC3A-A4CF-DFF9CDF17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BE76-DA92-4947-B05B-E49BAA4A3F09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A6D9C5-EDCF-D743-86AD-FE9AA0D06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DDE929-D05C-F09D-735D-70434B96B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645E-0F75-4111-BA12-4470A1B999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3763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DB5627-A064-EF60-CD9E-F4F79A3A6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0F666F-3D40-D630-1BE7-08E63B51A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5F3F8F-3C50-FB50-B0DC-5A5E6DB77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BE76-DA92-4947-B05B-E49BAA4A3F09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6F7B3F-EC1D-0188-BF20-E48865DCC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66D2BF-F0F0-4DC4-21E8-09AA33022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645E-0F75-4111-BA12-4470A1B999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218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75B833-706D-81E2-582B-16ADC9825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1F9A170-D228-0793-275A-DFCEB42039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40A5B27-AE09-1900-8A4E-ADD67FB8AD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4CDC2B7-E5F5-E921-F5A8-1F69B8A87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BE76-DA92-4947-B05B-E49BAA4A3F09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C4AD91-38C3-67B0-F716-03C027C45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D6CB9F0-E4E8-7D5B-0365-B090FA928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645E-0F75-4111-BA12-4470A1B999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69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29A965-8C7D-023B-8D47-469DB73A1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AECC57E-286C-5B11-72BA-76AC2D41D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CB67403-FE73-658D-2584-2744E4CB7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C26CCA3-5703-183D-FD97-0FD98913FF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0821B86-C5DB-CA02-C21D-4396493ED5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A1F318B-E828-5E46-0B19-4B0A175A3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BE76-DA92-4947-B05B-E49BAA4A3F09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E12042D-376E-2AB4-CFEB-FB1EC7903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9C47BF8-DAFF-29B0-D78F-0BA408678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645E-0F75-4111-BA12-4470A1B999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23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508A48-0FDE-7B80-16C9-3538E3870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57A649A-08BB-6344-C716-89AE69B0A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BE76-DA92-4947-B05B-E49BAA4A3F09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6EE3E34-2D2C-1821-AFC7-3B78F0A8F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A03FFBB-0197-FE40-E910-FBB290977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645E-0F75-4111-BA12-4470A1B999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903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BABFE34-2A69-EB0C-1738-45E6A4403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BE76-DA92-4947-B05B-E49BAA4A3F09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A46EB27-540A-75CE-79AD-7F91869A7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49C8402-49C3-C3B8-87C5-F04B012BB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645E-0F75-4111-BA12-4470A1B999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692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C283E6-EC1C-606A-9C79-8F09A30F4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80655E6-879E-586F-3F29-546E61B38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E0A6C5C-89D6-A55B-54FE-3694DC05C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68E56A5-9EFD-9A2E-5D03-ADCDE75C6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BE76-DA92-4947-B05B-E49BAA4A3F09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F00E8E3-7466-235D-303D-DADAC7382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89D22AA-FBFD-E851-54A9-9147A7A46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645E-0F75-4111-BA12-4470A1B999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755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241B9F-BEA4-E1BD-B08F-305C569E8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144875A-3871-D784-3556-2EBC7FBC6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12B61A7-5D2E-E377-3F94-A06AE3FDE6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D1F8F5A-D177-FB36-F0D5-7982CA26D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BE76-DA92-4947-B05B-E49BAA4A3F09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A45B5F9-8E6F-29E4-5352-74B4F97B8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DE5C561-1A4C-827A-C0DD-000E40F53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645E-0F75-4111-BA12-4470A1B999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824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68F8EA9-39B6-B882-48A0-9E2F2BEA1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264BF7C-3233-2AC2-C4F1-B2252C53E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8A4359-0D59-8E64-E2DF-FC1B0BB0AB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6BE76-DA92-4947-B05B-E49BAA4A3F09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75A2A3-C25B-2848-2EB4-B9D6BCC303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8D9934-FBAC-9D61-A053-F3C812A55B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9645E-0F75-4111-BA12-4470A1B999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215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ord.yahoo.co.jp/o/image/RV=1/RE=1533704702/RH=b3JkLnlhaG9vLmNvLmpw/RB=/RU=aHR0cDovL3BvY2tldGFsYnVtLnh5ei8_cD0xNTM0/RS=%5eADB53f_3sLC3RATujezY3dj4BP0LHU-;_ylt=A2RinFZ.KGlbRwgASAgdOfx7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F56A30E-6429-9866-74B5-5EB5FE771B3E}"/>
              </a:ext>
            </a:extLst>
          </p:cNvPr>
          <p:cNvSpPr/>
          <p:nvPr/>
        </p:nvSpPr>
        <p:spPr>
          <a:xfrm>
            <a:off x="552993" y="339634"/>
            <a:ext cx="11268893" cy="5891349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615C44B-5F20-9D27-2212-E3FBA953D3D8}"/>
              </a:ext>
            </a:extLst>
          </p:cNvPr>
          <p:cNvSpPr/>
          <p:nvPr/>
        </p:nvSpPr>
        <p:spPr>
          <a:xfrm>
            <a:off x="705394" y="451014"/>
            <a:ext cx="10933612" cy="5603966"/>
          </a:xfrm>
          <a:prstGeom prst="rect">
            <a:avLst/>
          </a:prstGeom>
          <a:ln w="7620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9A5A22-1D34-D933-9965-7DD1C7D0E690}"/>
              </a:ext>
            </a:extLst>
          </p:cNvPr>
          <p:cNvSpPr/>
          <p:nvPr/>
        </p:nvSpPr>
        <p:spPr>
          <a:xfrm>
            <a:off x="879565" y="589057"/>
            <a:ext cx="10585270" cy="5327879"/>
          </a:xfrm>
          <a:prstGeom prst="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1EFD253-12D7-F516-FD05-DEF1793DAF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4376" y="903104"/>
            <a:ext cx="4471624" cy="713940"/>
          </a:xfrm>
        </p:spPr>
        <p:txBody>
          <a:bodyPr>
            <a:normAutofit fontScale="90000"/>
          </a:bodyPr>
          <a:lstStyle/>
          <a:p>
            <a:r>
              <a:rPr kumimoji="1" lang="ja-JP" altLang="en-US" sz="4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総合福祉会館で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E885828-B982-F389-29A6-F9269C3D97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8177" y="1854532"/>
            <a:ext cx="9458523" cy="887139"/>
          </a:xfrm>
        </p:spPr>
        <p:txBody>
          <a:bodyPr>
            <a:normAutofit fontScale="77500" lnSpcReduction="20000"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フォークダンスを楽しむ会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1877A2A-30A0-E443-3CB8-CDB7332728A8}"/>
              </a:ext>
            </a:extLst>
          </p:cNvPr>
          <p:cNvSpPr txBox="1"/>
          <p:nvPr/>
        </p:nvSpPr>
        <p:spPr>
          <a:xfrm>
            <a:off x="2681867" y="2634090"/>
            <a:ext cx="721550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　時：令和５年９月１３日（水）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</a:t>
            </a: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</a:p>
          <a:p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　所：総合福祉会館　ふれあいホール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　師：大久保隆淑さん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対象者：美濃加茂市在住の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60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歳以上の方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6" name="図 5" descr="「イラスト 無料 ...」の画像検索結果">
            <a:hlinkClick r:id="rId2" tgtFrame="&quot;imagewin&quot;"/>
            <a:extLst>
              <a:ext uri="{FF2B5EF4-FFF2-40B4-BE49-F238E27FC236}">
                <a16:creationId xmlns:a16="http://schemas.microsoft.com/office/drawing/2014/main" id="{5F6F0479-257E-9CBE-4DDC-C29AB38540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9132" y="3834588"/>
            <a:ext cx="1933304" cy="1933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図 6" descr="花と音符イラスト無料素材 : イラストボックス">
            <a:extLst>
              <a:ext uri="{FF2B5EF4-FFF2-40B4-BE49-F238E27FC236}">
                <a16:creationId xmlns:a16="http://schemas.microsoft.com/office/drawing/2014/main" id="{49FDD8D6-5D14-CA7E-D977-877B74F4713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73"/>
          <a:stretch/>
        </p:blipFill>
        <p:spPr bwMode="auto">
          <a:xfrm>
            <a:off x="1157333" y="3796677"/>
            <a:ext cx="1372135" cy="184226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17417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49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HGS創英角ﾎﾟｯﾌﾟ体</vt:lpstr>
      <vt:lpstr>HG丸ｺﾞｼｯｸM-PRO</vt:lpstr>
      <vt:lpstr>游ゴシック</vt:lpstr>
      <vt:lpstr>游ゴシック Light</vt:lpstr>
      <vt:lpstr>Arial</vt:lpstr>
      <vt:lpstr>Office テーマ</vt:lpstr>
      <vt:lpstr>総合福祉会館で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総合福祉会館で一緒に</dc:title>
  <dc:creator>健康４</dc:creator>
  <cp:lastModifiedBy>健康４</cp:lastModifiedBy>
  <cp:revision>3</cp:revision>
  <dcterms:created xsi:type="dcterms:W3CDTF">2023-05-30T02:18:27Z</dcterms:created>
  <dcterms:modified xsi:type="dcterms:W3CDTF">2023-08-01T01:21:24Z</dcterms:modified>
</cp:coreProperties>
</file>