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7" d="100"/>
          <a:sy n="47" d="100"/>
        </p:scale>
        <p:origin x="52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ACFCDB-17A8-5993-1FC5-DD979FF0C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7E8BC1E-C8A0-174E-946B-960B0F721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64378B-A77A-314B-B4F9-57C07784D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58B-54E2-499D-9D13-D82E20E5F581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0EB621-E09A-0912-7DF3-92B2E42F5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5BDC93-346C-48E8-9AEE-687733EDF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C13-EE5A-4DE8-88A7-ACFC968DE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68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31DB3A-FE0B-33E2-9DC1-85843E147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9A7F74C-BC36-9583-243E-468472A00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4637D4-E5C4-CF0B-2BE8-272BFF90D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58B-54E2-499D-9D13-D82E20E5F581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639DAD-97B7-A2CF-D77D-9C26788F5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B5E03-D513-92EB-DFB8-F9B8C1916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C13-EE5A-4DE8-88A7-ACFC968DE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04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10C8C48-6B73-4718-FC4D-9247817B93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9DA4626-6A99-CF6B-C9C6-467A15D81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24878D-1BE4-12F2-6508-7DF9BB73D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58B-54E2-499D-9D13-D82E20E5F581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E94B3E-0374-FB57-B62F-151A7AECC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97CF20-34E6-8FDB-04B5-FE48C3FBC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C13-EE5A-4DE8-88A7-ACFC968DE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05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F0BDFA-46D9-E571-5F71-A08D3C1CD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80F24E-1ED7-4D25-EDE1-96EAE8901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C30ED3-94BD-3A79-EFF4-DC0F6BD88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58B-54E2-499D-9D13-D82E20E5F581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1CEFC4-F6C2-A102-0906-A72577C26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1D73AE-D2BB-E99E-36F7-B1576C5CE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C13-EE5A-4DE8-88A7-ACFC968DE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70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43D10A-473F-148D-8538-F38A06447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9E1C3E-8524-E66C-D8B6-92FF62FB6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446177-BAFB-B297-88D2-C9E7F2B34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58B-54E2-499D-9D13-D82E20E5F581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1AD146-D6EC-F33F-B427-6DBA64246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402A31-F298-B879-FCB3-70BF875F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C13-EE5A-4DE8-88A7-ACFC968DE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73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DE759C-39BF-A1B5-4768-409ADB43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4A3657-64DA-B035-E4A1-DCABCAC918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32444A5-96A1-9885-CC89-C13A369F5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6163BB-EC9B-0DD9-D2C9-0F230CB52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58B-54E2-499D-9D13-D82E20E5F581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B576AB-7722-423C-D94C-9B54AE7E0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E818A0-6421-834F-8F51-B6DFFF08A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C13-EE5A-4DE8-88A7-ACFC968DE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54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32862-2884-C83C-A924-954A2D84B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62ECBD-7598-B676-C792-ED4FC7C60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929DE3-07FF-2B55-7522-7FB243CA6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D51630C-1ECE-EF29-099D-B4532F778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00A0D29-6F4A-8C51-87E7-7DBAB2472B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9C8695-6618-3D31-8CF3-541F337FC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58B-54E2-499D-9D13-D82E20E5F581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8BD7EFF-DDE2-5704-3707-D7A7B5510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3FEF2A8-4B51-3FB0-B621-CD715182C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C13-EE5A-4DE8-88A7-ACFC968DE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0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37D266-24F6-47D0-7111-03688492F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3DD47BB-943F-E725-5814-DBD73234C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58B-54E2-499D-9D13-D82E20E5F581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F6711C7-8CEE-BCE2-0F75-4C25ABE46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433FB35-44F8-557D-584D-BFAD71A97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C13-EE5A-4DE8-88A7-ACFC968DE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16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47D6878-9F6B-EBDE-EE41-4A0441497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58B-54E2-499D-9D13-D82E20E5F581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52F8A2F-2FDF-AB33-DB03-7ECE9C77E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A977C9-9091-27D9-4534-7BE8123B2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C13-EE5A-4DE8-88A7-ACFC968DE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51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FFE40D-C443-C790-BE7D-CA3AA7E86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C322F5-B924-4AD9-527D-B1E98055E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AAAD3F-E300-A249-8967-3BBD8BF57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BE8805-5FDC-BDAB-00B6-BB3C0E590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58B-54E2-499D-9D13-D82E20E5F581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30A914F-CD16-45B9-E3FD-722D178FB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E0C0E5-680A-E53C-BBB8-84504FFCF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C13-EE5A-4DE8-88A7-ACFC968DE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70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602D7C-2D10-8A79-8684-9B535033B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CE55BED-8896-238E-7682-815CEDAAC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D2DEC8-F233-55F2-93E6-E07B1D11F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E96D9C-D20A-D546-6847-63C92E912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58B-54E2-499D-9D13-D82E20E5F581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4D5038-2E3C-ABDE-3D64-BA58DF19B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5CE9FF9-1CBC-F3BC-83E1-6D6B32ACE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C13-EE5A-4DE8-88A7-ACFC968DE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32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93841DD-F8EF-304B-DE9A-6D6EFBE22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87EA3E-A64D-BB4E-49FD-3ABF16EC9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D965D0-A4EB-DEA5-48F5-4715C4C327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8558B-54E2-499D-9D13-D82E20E5F581}" type="datetimeFigureOut">
              <a:rPr kumimoji="1" lang="ja-JP" altLang="en-US" smtClean="0"/>
              <a:t>2023/8/21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789C2E-8D96-369A-275C-DB4BF75FFA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05DC0E-580A-2699-E8F9-D020742ED2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AAC13-EE5A-4DE8-88A7-ACFC968DE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7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0B44A0-DCF8-46EB-BF93-BB70CC486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4664" y="1294746"/>
            <a:ext cx="7380513" cy="1345634"/>
          </a:xfrm>
        </p:spPr>
        <p:txBody>
          <a:bodyPr>
            <a:norm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握力測定の日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6C1AAEC-E7DC-B7DC-743E-14F7C79A6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5588" y="4373985"/>
            <a:ext cx="9622971" cy="159858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/>
              <a:t>握力は全身の筋力状態を知る指標になります。握力を測定することで日々のトレーニングの結果を確認しましょう。</a:t>
            </a:r>
          </a:p>
        </p:txBody>
      </p:sp>
      <p:pic>
        <p:nvPicPr>
          <p:cNvPr id="6" name="図 5" descr="握力計 1個 アズワン 【通販サイトMonotaRO】">
            <a:extLst>
              <a:ext uri="{FF2B5EF4-FFF2-40B4-BE49-F238E27FC236}">
                <a16:creationId xmlns:a16="http://schemas.microsoft.com/office/drawing/2014/main" id="{460DDCCE-CFAC-E6C0-9AB8-1C6D48C028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28567">
            <a:off x="643349" y="2364974"/>
            <a:ext cx="1927051" cy="192705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3D6AB7-C107-338C-6AA8-D2715892C556}"/>
              </a:ext>
            </a:extLst>
          </p:cNvPr>
          <p:cNvSpPr txBox="1"/>
          <p:nvPr/>
        </p:nvSpPr>
        <p:spPr>
          <a:xfrm>
            <a:off x="3135087" y="2809656"/>
            <a:ext cx="7711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奇数月第</a:t>
            </a:r>
            <a:r>
              <a:rPr kumimoji="1" lang="en-US" altLang="ja-JP" sz="3600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3600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火曜日　</a:t>
            </a:r>
            <a:r>
              <a:rPr kumimoji="1" lang="en-US" altLang="ja-JP" sz="3600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</a:t>
            </a:r>
            <a:r>
              <a:rPr kumimoji="1" lang="ja-JP" altLang="en-US" sz="3600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3600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3600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3600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</a:t>
            </a:r>
            <a:r>
              <a:rPr kumimoji="1" lang="ja-JP" altLang="en-US" sz="3600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3600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40</a:t>
            </a:r>
          </a:p>
          <a:p>
            <a:r>
              <a:rPr lang="ja-JP" altLang="en-US" sz="3600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対象者は市内在住の</a:t>
            </a:r>
            <a:r>
              <a:rPr lang="en-US" altLang="ja-JP" sz="3600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60</a:t>
            </a:r>
            <a:r>
              <a:rPr lang="ja-JP" altLang="en-US" sz="3600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歳以上の方</a:t>
            </a:r>
            <a:endParaRPr kumimoji="1" lang="ja-JP" altLang="en-US" sz="3600" dirty="0">
              <a:solidFill>
                <a:schemeClr val="accent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3C50F8-356F-0F1B-75C0-274DB662AD0A}"/>
              </a:ext>
            </a:extLst>
          </p:cNvPr>
          <p:cNvSpPr txBox="1"/>
          <p:nvPr/>
        </p:nvSpPr>
        <p:spPr>
          <a:xfrm>
            <a:off x="1384664" y="525305"/>
            <a:ext cx="6872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u="dbl" dirty="0">
                <a:uFill>
                  <a:solidFill>
                    <a:srgbClr val="C00000"/>
                  </a:solidFill>
                </a:u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美濃加茂市総合福祉会館</a:t>
            </a:r>
          </a:p>
        </p:txBody>
      </p:sp>
      <p:pic>
        <p:nvPicPr>
          <p:cNvPr id="7" name="図 6" descr="握力イラスト／無料イラスト/フリー素材なら「イラストAC」">
            <a:extLst>
              <a:ext uri="{FF2B5EF4-FFF2-40B4-BE49-F238E27FC236}">
                <a16:creationId xmlns:a16="http://schemas.microsoft.com/office/drawing/2014/main" id="{75CE0681-02C1-C63E-7E71-36C34F6028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106" y="401444"/>
            <a:ext cx="3280710" cy="23235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69A732-170A-35E3-6774-7B861C7DE38E}"/>
              </a:ext>
            </a:extLst>
          </p:cNvPr>
          <p:cNvSpPr txBox="1"/>
          <p:nvPr/>
        </p:nvSpPr>
        <p:spPr>
          <a:xfrm>
            <a:off x="8941854" y="5363110"/>
            <a:ext cx="1697214" cy="76095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lIns="180000" tIns="72000" rIns="180000" bIns="72000" rtlCol="0">
            <a:spAutoFit/>
          </a:bodyPr>
          <a:lstStyle/>
          <a:p>
            <a:r>
              <a:rPr kumimoji="1" lang="en-US" altLang="ja-JP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9/12</a:t>
            </a:r>
            <a:endParaRPr kumimoji="1" lang="ja-JP" altLang="en-US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3932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55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HGP創英角ﾎﾟｯﾌﾟ体</vt:lpstr>
      <vt:lpstr>游ゴシック</vt:lpstr>
      <vt:lpstr>游ゴシック Light</vt:lpstr>
      <vt:lpstr>Arial</vt:lpstr>
      <vt:lpstr>Office テーマ</vt:lpstr>
      <vt:lpstr>握力測定の日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握力測定の日</dc:title>
  <dc:creator>健康４</dc:creator>
  <cp:lastModifiedBy>健康４</cp:lastModifiedBy>
  <cp:revision>2</cp:revision>
  <dcterms:created xsi:type="dcterms:W3CDTF">2023-08-21T07:01:27Z</dcterms:created>
  <dcterms:modified xsi:type="dcterms:W3CDTF">2023-08-21T07:10:52Z</dcterms:modified>
</cp:coreProperties>
</file>