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91D"/>
    <a:srgbClr val="F6ACA0"/>
    <a:srgbClr val="61412D"/>
    <a:srgbClr val="74A339"/>
    <a:srgbClr val="895239"/>
    <a:srgbClr val="F9D86B"/>
    <a:srgbClr val="FAB300"/>
    <a:srgbClr val="F8A738"/>
    <a:srgbClr val="F9D8D5"/>
    <a:srgbClr val="EB6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699" autoAdjust="0"/>
  </p:normalViewPr>
  <p:slideViewPr>
    <p:cSldViewPr snapToGrid="0">
      <p:cViewPr varScale="1">
        <p:scale>
          <a:sx n="50" d="100"/>
          <a:sy n="50" d="100"/>
        </p:scale>
        <p:origin x="1661" y="29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318" cy="493091"/>
          </a:xfrm>
          <a:prstGeom prst="rect">
            <a:avLst/>
          </a:prstGeom>
        </p:spPr>
        <p:txBody>
          <a:bodyPr vert="horz" lIns="85411" tIns="42706" rIns="85411" bIns="42706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7" y="0"/>
            <a:ext cx="2919318" cy="493091"/>
          </a:xfrm>
          <a:prstGeom prst="rect">
            <a:avLst/>
          </a:prstGeom>
        </p:spPr>
        <p:txBody>
          <a:bodyPr vert="horz" lIns="85411" tIns="42706" rIns="85411" bIns="42706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2023/9/8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727"/>
            <a:ext cx="2919318" cy="493090"/>
          </a:xfrm>
          <a:prstGeom prst="rect">
            <a:avLst/>
          </a:prstGeom>
        </p:spPr>
        <p:txBody>
          <a:bodyPr vert="horz" lIns="85411" tIns="42706" rIns="85411" bIns="42706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7" y="9371727"/>
            <a:ext cx="2919318" cy="493090"/>
          </a:xfrm>
          <a:prstGeom prst="rect">
            <a:avLst/>
          </a:prstGeom>
        </p:spPr>
        <p:txBody>
          <a:bodyPr vert="horz" lIns="85411" tIns="42706" rIns="85411" bIns="42706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8830" cy="495028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9" y="1"/>
            <a:ext cx="2918830" cy="495028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2023/9/8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9" tIns="45380" rIns="90759" bIns="4538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59" tIns="45380" rIns="90759" bIns="453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289"/>
            <a:ext cx="2918830" cy="495027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9" y="9371289"/>
            <a:ext cx="2918830" cy="495027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hidden="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" y="1210"/>
            <a:ext cx="7776000" cy="1090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-73268" y="-59414"/>
            <a:ext cx="7787561" cy="10908000"/>
          </a:xfrm>
          <a:prstGeom prst="rect">
            <a:avLst/>
          </a:prstGeom>
          <a:solidFill>
            <a:srgbClr val="F9D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87" y="470726"/>
            <a:ext cx="4840234" cy="15353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26" name="角丸四角形 25"/>
          <p:cNvSpPr/>
          <p:nvPr/>
        </p:nvSpPr>
        <p:spPr>
          <a:xfrm>
            <a:off x="773477" y="6082236"/>
            <a:ext cx="6245225" cy="3239220"/>
          </a:xfrm>
          <a:prstGeom prst="roundRect">
            <a:avLst>
              <a:gd name="adj" fmla="val 3536"/>
            </a:avLst>
          </a:prstGeom>
          <a:noFill/>
          <a:ln w="38100">
            <a:solidFill>
              <a:srgbClr val="FA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 descr="黄色_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7360" y="4715825"/>
            <a:ext cx="1600203" cy="816866"/>
          </a:xfrm>
          <a:prstGeom prst="rect">
            <a:avLst/>
          </a:prstGeom>
        </p:spPr>
      </p:pic>
      <p:pic>
        <p:nvPicPr>
          <p:cNvPr id="24" name="図 23" descr="黄色_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8869" y="4660487"/>
            <a:ext cx="1600203" cy="81686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668111" y="1026029"/>
            <a:ext cx="4418499" cy="76467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/>
            <a:endParaRPr lang="ja-JP" altLang="en-US" sz="2400" spc="100" dirty="0">
              <a:solidFill>
                <a:srgbClr val="EE691D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1263" y="2031602"/>
            <a:ext cx="6629400" cy="1017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9000"/>
              </a:lnSpc>
            </a:pPr>
            <a:r>
              <a:rPr lang="ja-JP" altLang="en-US" sz="6000" dirty="0">
                <a:solidFill>
                  <a:srgbClr val="74A339"/>
                </a:solidFill>
                <a:latin typeface="HGP創英角ｺﾞｼｯｸUB" pitchFamily="50" charset="-128"/>
                <a:ea typeface="HGP創英角ｺﾞｼｯｸUB" pitchFamily="50" charset="-128"/>
              </a:rPr>
              <a:t>元気に開催中！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23377" y="3305873"/>
            <a:ext cx="6323711" cy="37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spc="90" dirty="0">
                <a:latin typeface="HGP創英角ｺﾞｼｯｸUB" pitchFamily="50" charset="-128"/>
                <a:ea typeface="HGP創英角ｺﾞｼｯｸUB" pitchFamily="50" charset="-128"/>
              </a:rPr>
              <a:t>スタッフの心のこもった手作りランチでおもてなし！</a:t>
            </a:r>
          </a:p>
        </p:txBody>
      </p:sp>
      <p:sp>
        <p:nvSpPr>
          <p:cNvPr id="5" name="正方形/長方形 4"/>
          <p:cNvSpPr/>
          <p:nvPr/>
        </p:nvSpPr>
        <p:spPr>
          <a:xfrm rot="21103728">
            <a:off x="2207407" y="4904102"/>
            <a:ext cx="1688093" cy="479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spc="7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ゆっくり食べて、</a:t>
            </a:r>
            <a:endParaRPr lang="en-US" altLang="ja-JP" sz="1400" spc="70" dirty="0">
              <a:solidFill>
                <a:srgbClr val="895239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spc="7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楽しくおしゃべり</a:t>
            </a:r>
          </a:p>
        </p:txBody>
      </p:sp>
      <p:sp>
        <p:nvSpPr>
          <p:cNvPr id="6" name="正方形/長方形 5"/>
          <p:cNvSpPr/>
          <p:nvPr/>
        </p:nvSpPr>
        <p:spPr>
          <a:xfrm rot="20837613">
            <a:off x="3959355" y="4889867"/>
            <a:ext cx="1528749" cy="4567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季節にあわせた　　行事イベントも！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254634" y="5681229"/>
            <a:ext cx="3791902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pc="70" dirty="0">
                <a:solidFill>
                  <a:srgbClr val="89523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◆今後のスケジュール◆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996255" y="6673549"/>
            <a:ext cx="89768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 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942435" y="3793274"/>
            <a:ext cx="4212513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2500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場所：下米田交流センター</a:t>
            </a:r>
            <a:endParaRPr lang="en-US" altLang="ja-JP" sz="2500" spc="15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526113" y="9744422"/>
            <a:ext cx="2761593" cy="5970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ja-JP" altLang="en-US" sz="1000" spc="60" dirty="0">
              <a:solidFill>
                <a:srgbClr val="61412D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4000"/>
              </a:lnSpc>
            </a:pPr>
            <a:r>
              <a:rPr lang="en-US" altLang="ja-JP" sz="2700" spc="-2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0574-25-2714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116283" y="9489485"/>
            <a:ext cx="60686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spc="30" dirty="0">
                <a:latin typeface="HGSｺﾞｼｯｸE" pitchFamily="50" charset="-128"/>
                <a:ea typeface="HGSｺﾞｼｯｸE" pitchFamily="50" charset="-128"/>
              </a:rPr>
              <a:t> お友達も誘ってきてくださいね～！待っています！！</a:t>
            </a:r>
          </a:p>
        </p:txBody>
      </p:sp>
      <p:pic>
        <p:nvPicPr>
          <p:cNvPr id="19" name="図 18" descr="おじいさん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32224" y="710835"/>
            <a:ext cx="635516" cy="1345043"/>
          </a:xfrm>
          <a:prstGeom prst="rect">
            <a:avLst/>
          </a:prstGeom>
        </p:spPr>
      </p:pic>
      <p:pic>
        <p:nvPicPr>
          <p:cNvPr id="20" name="図 19" descr="おばあさん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3561" y="634021"/>
            <a:ext cx="649591" cy="1440954"/>
          </a:xfrm>
          <a:prstGeom prst="rect">
            <a:avLst/>
          </a:prstGeom>
        </p:spPr>
      </p:pic>
      <p:pic>
        <p:nvPicPr>
          <p:cNvPr id="21" name="図 20" descr="犬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4509" y="9489485"/>
            <a:ext cx="632155" cy="425102"/>
          </a:xfrm>
          <a:prstGeom prst="rect">
            <a:avLst/>
          </a:prstGeom>
        </p:spPr>
      </p:pic>
      <p:sp>
        <p:nvSpPr>
          <p:cNvPr id="17" name="楕円 16">
            <a:extLst>
              <a:ext uri="{FF2B5EF4-FFF2-40B4-BE49-F238E27FC236}">
                <a16:creationId xmlns:a16="http://schemas.microsoft.com/office/drawing/2014/main" id="{8C1058FC-4818-516A-6A23-9697639BCA61}"/>
              </a:ext>
            </a:extLst>
          </p:cNvPr>
          <p:cNvSpPr/>
          <p:nvPr/>
        </p:nvSpPr>
        <p:spPr>
          <a:xfrm>
            <a:off x="1777601" y="588196"/>
            <a:ext cx="1203962" cy="1165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90FF5D1-7186-B515-5474-1FF98853633D}"/>
              </a:ext>
            </a:extLst>
          </p:cNvPr>
          <p:cNvSpPr txBox="1"/>
          <p:nvPr/>
        </p:nvSpPr>
        <p:spPr>
          <a:xfrm>
            <a:off x="1886934" y="601103"/>
            <a:ext cx="386715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solidFill>
                  <a:schemeClr val="accent6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新　</a:t>
            </a:r>
            <a:r>
              <a:rPr kumimoji="1" lang="ja-JP" altLang="en-US" sz="6500" dirty="0">
                <a:solidFill>
                  <a:schemeClr val="accent6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てまり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CBC689F-A5D2-75CE-3E02-A742E28F25B2}"/>
              </a:ext>
            </a:extLst>
          </p:cNvPr>
          <p:cNvSpPr/>
          <p:nvPr/>
        </p:nvSpPr>
        <p:spPr>
          <a:xfrm rot="21302951">
            <a:off x="5633693" y="4849518"/>
            <a:ext cx="2067005" cy="4567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どなたでも来ていただけます！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71CCAF2-7961-69AA-4A8A-5B274F40D1D8}"/>
              </a:ext>
            </a:extLst>
          </p:cNvPr>
          <p:cNvSpPr txBox="1"/>
          <p:nvPr/>
        </p:nvSpPr>
        <p:spPr>
          <a:xfrm>
            <a:off x="1002801" y="6190019"/>
            <a:ext cx="5803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１１月７日</a:t>
            </a:r>
            <a:r>
              <a:rPr kumimoji="1" lang="en-US" altLang="ja-JP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kumimoji="1"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火</a:t>
            </a:r>
            <a:r>
              <a:rPr kumimoji="1" lang="en-US" altLang="ja-JP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)</a:t>
            </a:r>
            <a:r>
              <a:rPr kumimoji="1"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ひまわり座</a:t>
            </a:r>
            <a:endParaRPr kumimoji="1"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</a:t>
            </a:r>
            <a:r>
              <a:rPr kumimoji="1"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踊りの披露</a:t>
            </a:r>
            <a:endParaRPr kumimoji="1"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１２月５日（火）　　クリスマス会</a:t>
            </a:r>
            <a:endParaRPr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下米田保育園の園児</a:t>
            </a:r>
            <a:endParaRPr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１月　　　お休み　</a:t>
            </a:r>
            <a:endParaRPr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２月６日（火）　　お楽しみ会</a:t>
            </a:r>
            <a:endParaRPr kumimoji="1"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下米田保育園の園児</a:t>
            </a:r>
            <a:endParaRPr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2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３月５日（火）　　未定です　</a:t>
            </a:r>
            <a:endParaRPr kumimoji="1" lang="en-US" altLang="ja-JP" sz="2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EF780F5-97AE-F2E2-B95C-3B29080046D0}"/>
              </a:ext>
            </a:extLst>
          </p:cNvPr>
          <p:cNvSpPr txBox="1"/>
          <p:nvPr/>
        </p:nvSpPr>
        <p:spPr>
          <a:xfrm>
            <a:off x="988730" y="4161620"/>
            <a:ext cx="632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時間：１０時から２時　参加費　</a:t>
            </a:r>
            <a:r>
              <a:rPr kumimoji="1" lang="en-US" altLang="ja-JP" sz="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500</a:t>
            </a:r>
            <a:r>
              <a:rPr kumimoji="1" lang="ja-JP" altLang="en-US" sz="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円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48F03E6-455B-57AF-82D0-5D45A9A82D84}"/>
              </a:ext>
            </a:extLst>
          </p:cNvPr>
          <p:cNvSpPr/>
          <p:nvPr/>
        </p:nvSpPr>
        <p:spPr>
          <a:xfrm>
            <a:off x="725036" y="9969701"/>
            <a:ext cx="4212513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2500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連絡先：下米田連絡所</a:t>
            </a:r>
            <a:endParaRPr lang="en-US" altLang="ja-JP" sz="2500" spc="15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E20654-4650-CD2A-77A2-F97260DD65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461">
            <a:off x="5529633" y="5810258"/>
            <a:ext cx="1137767" cy="85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ADE5A84-2B8C-8228-06C3-6FBBD2A047A1}"/>
              </a:ext>
            </a:extLst>
          </p:cNvPr>
          <p:cNvSpPr txBox="1"/>
          <p:nvPr/>
        </p:nvSpPr>
        <p:spPr>
          <a:xfrm>
            <a:off x="6580381" y="8160865"/>
            <a:ext cx="1414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防災メニュー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000C019-9FE5-C86F-5DEB-24FF5A29E033}"/>
              </a:ext>
            </a:extLst>
          </p:cNvPr>
          <p:cNvSpPr txBox="1"/>
          <p:nvPr/>
        </p:nvSpPr>
        <p:spPr>
          <a:xfrm>
            <a:off x="6448996" y="5652843"/>
            <a:ext cx="1283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ほうば寿司</a:t>
            </a:r>
            <a:endParaRPr kumimoji="1" lang="ja-JP" altLang="en-US" sz="14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6E68837-BA86-CE27-9444-7E44FC56E7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518" y="7690456"/>
            <a:ext cx="996410" cy="746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図 27" descr="黄色_丸.png">
            <a:extLst>
              <a:ext uri="{FF2B5EF4-FFF2-40B4-BE49-F238E27FC236}">
                <a16:creationId xmlns:a16="http://schemas.microsoft.com/office/drawing/2014/main" id="{2084E71C-F590-E377-2DB1-91D4C0EB0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91614">
            <a:off x="1979958" y="4812629"/>
            <a:ext cx="1714294" cy="816866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3F8874C-7C25-F73E-CE1D-56FE1ACD9E0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49" y="4913933"/>
            <a:ext cx="1178383" cy="88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P丸ゴシック体E</vt:lpstr>
      <vt:lpstr>AR P丸ゴシック体M</vt:lpstr>
      <vt:lpstr>HGPｺﾞｼｯｸM</vt:lpstr>
      <vt:lpstr>HGP創英角ｺﾞｼｯｸUB</vt:lpstr>
      <vt:lpstr>HGSｺﾞｼｯｸE</vt:lpstr>
      <vt:lpstr>HGS創英角ｺﾞｼｯｸUB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2016-07-29T13:42:19Z</dcterms:created>
  <dcterms:modified xsi:type="dcterms:W3CDTF">2023-09-08T06:15:07Z</dcterms:modified>
</cp:coreProperties>
</file>