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1E8E96-0189-55BB-59B7-A9AB142F5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9D0787-16EA-0A6B-46CB-232E19DAA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12151-10A9-0C45-7430-3F7F41CB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5328A-4BA9-8F32-D0D6-2732D82F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E671A-41AB-17FD-2E33-94F254891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13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D3C0E2-C205-8FB0-B638-BF20DDC4F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9E0D3C-EE4E-A4C6-CAC1-E9D3321E8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12B96-36E5-27B0-E2D4-B1E04333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C07CAA-D6FE-5F12-A928-176D0C28D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4190F0-A03B-7B0A-3388-113FA8FC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17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E387BE-9216-19EC-777C-DE0D701CF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C571B2-0DBA-9067-5D62-4707AD857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86E48D-9DC2-CA00-435C-E497E96F6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86B367-160C-E648-5A86-66CC52A3E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C82C93-ADDF-4F9B-7885-7EA7398E2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27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F761F-79B7-B733-940D-BEBF6119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76DFC4-8053-331F-C12B-43F18F9E1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07A552-2ABE-8271-6B4E-A884271EE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1067DD-D440-D711-E541-0FFC07F28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AA2F0-5FD4-BD3B-C121-9F8D6139B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76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2C5C49-3277-C4FE-C2F4-90020F3F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21C225-987D-DBBD-5E21-5304E8FDE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7E175-AB91-AFDC-7686-DCA4D97F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27FBD9-24E5-CF1A-3DB2-758A6B47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697E83-57D9-A47E-9154-16ED98E6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8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BFA879-86FE-AA64-EDF3-2CF86BED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4F5E4C-E6BE-2E21-2A6B-34E823F84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3F0CFA-1333-B2F2-55B2-D1834DB1F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FA3CF8-8C2C-B804-BB0D-49C05DF8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D0195A-6D2A-AD96-EF3F-172B4432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EF02F-4481-09B0-E9FB-964B8EA6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112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855565-D96A-1853-7A32-8E8E6496F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05F1C8-9388-25F6-8B3C-AE9FE6280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778C08-938A-687B-E1A3-E174619D9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E61811-EA55-3718-5825-AD2DBAF20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4D823F-388D-62D4-402E-96E1385E6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3A47003-0F5C-F153-069F-BE22D288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92C486-E33B-88C2-1AE5-FEDC12D97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FABADEE-A4A7-974B-D37B-B59F9A4C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0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16D86-883A-6E40-D906-08B3F247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F0BA9C-4709-F565-DA6D-7374DB2EF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F32893-708F-C9EA-7CB9-921EC0C26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065EE2-6864-A57E-E071-8979D5F03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85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F6C543-6ABA-C9ED-4E38-DD887A9E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651AA7-5FD4-211A-A331-7D0A909C2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CF77D3-FEAC-F581-80B9-88421B492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51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77D6A8-B0C9-34CB-273C-47588444C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A1B046-629E-300A-501F-5FA87679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8920A3-AA35-FB90-79D4-44B5AB266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AC3644-670C-B8E9-AA06-3601DEAA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B94833-8A64-DE10-D71B-2A7AB82B7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755774-8E17-5D8F-07C6-D52121DD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06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625F54-642B-D72E-E65B-AC15DAFB6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FE0E7C-A233-3AF7-FE54-F903E6963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409502-2616-7EDA-BFA7-0C0F3D555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D8D352-7F6D-5544-9658-A4C4BCE3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578C6F-2D2B-FDD0-9827-5DC9E6A3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46A934-7725-0B76-8D60-F193EF3C5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24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1379433-C04A-D0D4-7D74-B4C0BDC77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A15DEC-589D-1377-B805-D93B266BD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75B3E3-CA2A-F5D5-D384-A5F4E0D2A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F3A7-7D92-45E8-B479-A7B70A86C5C0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893B18-FB50-C6F3-7DFD-1C9EE69AAB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B3D13-4790-10F5-0632-658B1D7C4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85905-74B5-444E-9168-E24BA70C1E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67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8C4958F-C4A1-A415-CE5D-CDD82C0199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347"/>
          <a:stretch/>
        </p:blipFill>
        <p:spPr>
          <a:xfrm>
            <a:off x="308658" y="592852"/>
            <a:ext cx="11574684" cy="567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0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貸出用⑦</dc:creator>
  <cp:lastModifiedBy>貸出用⑦</cp:lastModifiedBy>
  <cp:revision>1</cp:revision>
  <dcterms:created xsi:type="dcterms:W3CDTF">2024-07-12T04:06:19Z</dcterms:created>
  <dcterms:modified xsi:type="dcterms:W3CDTF">2024-07-12T04:06:59Z</dcterms:modified>
</cp:coreProperties>
</file>