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4" autoAdjust="0"/>
    <p:restoredTop sz="94660"/>
  </p:normalViewPr>
  <p:slideViewPr>
    <p:cSldViewPr snapToGrid="0">
      <p:cViewPr varScale="1">
        <p:scale>
          <a:sx n="59" d="100"/>
          <a:sy n="59" d="100"/>
        </p:scale>
        <p:origin x="67" y="5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8420A6-9414-8A71-E519-06632D7A63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9C6B3A6-1E1B-8256-F070-36AF503744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68A193F-091C-E154-AF4A-FFF5DCD6E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31A8A-707C-4C0B-B260-3D1E5E7C124A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1F43FB-D925-EA40-B149-248B70768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BB9252-6DCF-9DB0-0B82-906A4B9D1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E987C-21C5-463A-BBAE-7D63C8DE80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97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89A340-ECE8-4881-D6FA-C513B85F4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29DD251-F113-B7D0-641D-0A109A346D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1A1383-21C8-C52A-09D5-3A2DC89B7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31A8A-707C-4C0B-B260-3D1E5E7C124A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39E08A-07EE-30A8-F1C6-A97BC380E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416222-25C3-27A7-6782-2E2322CC5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E987C-21C5-463A-BBAE-7D63C8DE80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0014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E802A28-2002-044D-A9B4-39E51689A9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F0E22D5-D969-4C6B-58EC-A50F1FF8F6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7073C3-1345-26EA-6587-EF600BC6A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31A8A-707C-4C0B-B260-3D1E5E7C124A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D759F0-8BE6-06B5-C6F9-806AF7EE1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703C6F-0575-76E2-EAC4-99FDA77A6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E987C-21C5-463A-BBAE-7D63C8DE80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9651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94227C-2CF3-BCFE-838B-71AD3EC27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C3B084F-BFDC-DE01-A3A3-A26198DF2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971192C-1A60-0BEB-5A18-4C190DDD5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31A8A-707C-4C0B-B260-3D1E5E7C124A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5A5899-F789-8B79-BDA9-68242EE32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8109F4-7EB3-55B3-A098-E8321F23B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E987C-21C5-463A-BBAE-7D63C8DE80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6091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A8DD0E-23A8-BB61-67B0-3F5F8AD46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3069756-893F-8B8F-BF27-BA26D3029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4C22A9-8BFC-7672-2CAC-D93B31D52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31A8A-707C-4C0B-B260-3D1E5E7C124A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ECB903-3DE3-1632-A97E-EC05FF274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925BC5-B9D6-42F9-0422-1D0770E57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E987C-21C5-463A-BBAE-7D63C8DE80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0786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10BA6C-C43F-1CB4-86C5-423CFF5CE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9103CE4-6F02-EAC6-0F3F-50828BB2A4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144BCB1-8A80-47BE-2E69-9AF93D7E4D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48C9EC2-646A-B35D-B352-C248427A5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31A8A-707C-4C0B-B260-3D1E5E7C124A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020C628-9887-6545-FE03-0A524E451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EFAAFF4-8BC0-F685-613C-C562C088C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E987C-21C5-463A-BBAE-7D63C8DE80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378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5EDAB1-170C-E162-71AF-2164EAF93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099FA1E-0069-F40F-46AE-6E08BD89E6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AC8181F-77D7-8D36-07DB-ADD6681315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A5DDF58-A4D4-79A9-DD3A-3460AA6E3D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3A18604-0501-0D51-5BBE-7AC1C49A68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A6D6E20-7E85-8714-7153-BFEF51F23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31A8A-707C-4C0B-B260-3D1E5E7C124A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EFD20CC-7F3C-67C3-D1F9-6990EC81B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91BA1BD-A636-0C77-F068-97612C96F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E987C-21C5-463A-BBAE-7D63C8DE80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200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084025-2B2C-8B03-D11D-E99A5E90E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C02240D-14A5-DC02-0E82-F485CAFA1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31A8A-707C-4C0B-B260-3D1E5E7C124A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346B120-92F1-FE98-E3A9-9D89744DB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2E8BAA1-8174-255F-F429-1A978542E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E987C-21C5-463A-BBAE-7D63C8DE80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3555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63B94CF-390B-9B36-0466-3CBA22E41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31A8A-707C-4C0B-B260-3D1E5E7C124A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FF7370E-399E-FF99-A3F8-979E30A18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B7BB0DC-D836-1351-8ADB-87AFE0BED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E987C-21C5-463A-BBAE-7D63C8DE80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18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98FF65-69AC-5BF4-D2FF-5FC35D6CF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B0476-D660-C4D3-40DC-8D02A7909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A94BC5A-A2F3-74E5-7DB3-0C0F892A5D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2EEA808-90EB-EB74-4DD7-F9988F2AD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31A8A-707C-4C0B-B260-3D1E5E7C124A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CA525E2-9C5C-FBA8-2ED7-E498EBBCE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AC3D441-EFC4-C116-165C-437F15E9E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E987C-21C5-463A-BBAE-7D63C8DE80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88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5E435B-2243-89B7-EF3C-8CB8BB748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F8F118D-06CC-6800-7738-4939A16712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745CA14-CC58-E4D8-4B6F-846A78E8D3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089D1E4-6949-CED4-8AD8-FA9A825BE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31A8A-707C-4C0B-B260-3D1E5E7C124A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6A53A68-D546-7485-1550-6D1B15456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2D3AD75-59C1-7139-1A91-E7E4E5654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E987C-21C5-463A-BBAE-7D63C8DE80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7936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20ECA6B-3D9A-F484-B773-A161979E7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DA0BB96-FDAF-801E-8F2E-96F6EE7A10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D44FFD-2869-76FC-B644-CA02368E2F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31A8A-707C-4C0B-B260-3D1E5E7C124A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F554A6-BA18-0209-08A1-A0F54B2605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52BE1D-3E0A-6B7A-8C4A-E6CC6E257C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E987C-21C5-463A-BBAE-7D63C8DE80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02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913067-13A0-A151-0110-51B1573662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3A83BA8-A739-76BF-4627-9847B723B0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F1AA304D-D68D-D4C0-82B4-70B7B7F03A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42499"/>
            <a:ext cx="91419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83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地域１４</dc:creator>
  <cp:lastModifiedBy>地域１４</cp:lastModifiedBy>
  <cp:revision>2</cp:revision>
  <dcterms:created xsi:type="dcterms:W3CDTF">2024-10-18T04:43:02Z</dcterms:created>
  <dcterms:modified xsi:type="dcterms:W3CDTF">2024-10-18T04:44:44Z</dcterms:modified>
</cp:coreProperties>
</file>