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C84543-DFCF-6C12-2570-1D653277A2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0A351B7-D92E-8C48-15E2-8BC63015A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019764-5F16-2DF8-AD8D-5D64C751C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805-BB74-4D5B-BC5F-332BC6C0A80A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EC1241-075C-A57E-98A9-438425A3C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259EAC-98FF-438E-FAE4-B00B8D49D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D430-635D-4697-89F3-F69EA699D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9227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DD5FFC-D760-C3E1-4554-9E3F3BCAF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D2D7FEA-4FF1-7075-BB24-30C37A29D4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C68AD2-4729-2E79-079C-E5AD32EA2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805-BB74-4D5B-BC5F-332BC6C0A80A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2E6600-C088-8AE6-2463-0827F5646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CB0FAE-DAE6-3F1D-5B6A-25217C493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D430-635D-4697-89F3-F69EA699D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477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83C3F0E-B357-7D3E-2C71-997132FFE5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7A34C78-9C0C-7D23-64C1-542A7423C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0A9C44E-637D-1EE2-6E87-7E34FCBC4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805-BB74-4D5B-BC5F-332BC6C0A80A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2216CF-5851-658F-1B42-0FD4FF578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1366D8-1525-A30E-1130-F82237D8C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D430-635D-4697-89F3-F69EA699D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040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67F0F3-8722-EFFC-76CB-78FB1EF9B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089901B-65C7-F937-F415-77C197070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DC8328-74FB-36DD-1663-E9F1F52DD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805-BB74-4D5B-BC5F-332BC6C0A80A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43F710-F838-0F37-4EFB-322F51C6C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A9687B-0BDD-ACFC-B32D-7BAC6C7A8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D430-635D-4697-89F3-F69EA699D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465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541C4C-F340-09D6-5110-A033B45DB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1FACE44-4588-AF9A-A154-5FEF2308B7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BC8F9F-B2D6-34CF-5137-B02620EDF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805-BB74-4D5B-BC5F-332BC6C0A80A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2BED84-E9C0-A79C-43E0-197573FBA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B1306A-5305-9D9C-D7DA-E8A6C7382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D430-635D-4697-89F3-F69EA699D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93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36E9B2-19B8-1892-5E91-BA5202BFE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06142F-F629-1876-5EC9-3FFD4B7F28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610F446-05E8-3039-9161-48ED465157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17DE9B6-DF51-19A6-EDE5-28E371E69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805-BB74-4D5B-BC5F-332BC6C0A80A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C2DE797-D598-8835-E865-503D431A9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66C91AD-8775-A87F-6B30-695948335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D430-635D-4697-89F3-F69EA699D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344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5E811C-8774-CF9C-5374-727A9FC2F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AAC9820-F5EA-167C-7F4D-C8EA896EC2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52EDF94-5647-F17D-63E6-648750F048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A4B2189-BC9D-5E03-DA92-F4C29A51BF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89555C6-81C5-39C6-4B63-0BBC0B241B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F1794C6-5018-4747-C051-71FFA353F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805-BB74-4D5B-BC5F-332BC6C0A80A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A33431E-1704-668E-70BA-6BB7E9136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39AE47E-41B9-A402-3765-C4181ABBB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D430-635D-4697-89F3-F69EA699D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242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A8DCE1-908D-411E-1D02-3C426EA57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7DF0EEF-0454-E254-D5A9-8567DE47E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805-BB74-4D5B-BC5F-332BC6C0A80A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BD1F7A7-D892-9120-78A9-7B9C3FE40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9707AB4-A6C4-0D55-6638-17E6360E6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D430-635D-4697-89F3-F69EA699D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448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F8E4322-79BB-7A80-6A10-08422C56F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805-BB74-4D5B-BC5F-332BC6C0A80A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37DB5AF-4D45-61A1-BE9D-67A1B1905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DB6630B-13C4-CC3E-AE31-E06FC86A3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D430-635D-4697-89F3-F69EA699D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520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47E04C-F805-C122-5EDF-3A7974523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F338F0-8BAF-9BF3-D691-060F7C53B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F0570E7-7EF3-B249-64AD-545E93070F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0DDC9E-9B22-CC9D-0A0E-2BA1200B8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805-BB74-4D5B-BC5F-332BC6C0A80A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B4211F5-E2FF-01D3-CF0D-972DF7710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6D96C7D-0380-D5D1-76C1-951C5099D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D430-635D-4697-89F3-F69EA699D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7371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264E72-A6EC-28BB-DF30-9EA284AC3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08F8E14-FEE9-E4CE-CF50-9A73DEBB8B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78D02C5-09EA-EEF4-3551-123F28F857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130F0FC-E08B-77E0-4758-9FD6B63FE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805-BB74-4D5B-BC5F-332BC6C0A80A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0059F1B-D8E4-E4BC-69F5-27986B534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E8FB5E1-1DFE-681E-7192-A358390E9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D430-635D-4697-89F3-F69EA699D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529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4A1BCE9-7A8A-27DC-3C87-9FF96CCB8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F387C75-5887-9033-8126-7FC47F99D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883390-2A37-E926-DD7F-327AB0C84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27805-BB74-4D5B-BC5F-332BC6C0A80A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9DC16D-753E-B51F-D75C-FE4DC3B187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C65585-61F1-AE31-D403-0F856892C7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FD430-635D-4697-89F3-F69EA699D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447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DE08E7-85C6-90EA-A2E9-9B833EED37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EB57BCB-F123-ABC1-711F-BE779B991B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538A13F7-9F23-3BE2-9520-2EDE38CE3F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375" y="1179513"/>
            <a:ext cx="40005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525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地域９</dc:creator>
  <cp:lastModifiedBy>地域９</cp:lastModifiedBy>
  <cp:revision>1</cp:revision>
  <dcterms:created xsi:type="dcterms:W3CDTF">2024-05-14T05:04:44Z</dcterms:created>
  <dcterms:modified xsi:type="dcterms:W3CDTF">2024-05-14T05:05:19Z</dcterms:modified>
</cp:coreProperties>
</file>