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84543-DFCF-6C12-2570-1D653277A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A351B7-D92E-8C48-15E2-8BC63015A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019764-5F16-2DF8-AD8D-5D64C751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C1241-075C-A57E-98A9-438425A3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259EAC-98FF-438E-FAE4-B00B8D4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22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D5FFC-D760-C3E1-4554-9E3F3BCAF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2D7FEA-4FF1-7075-BB24-30C37A29D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68AD2-4729-2E79-079C-E5AD32EA2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2E6600-C088-8AE6-2463-0827F564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CB0FAE-DAE6-3F1D-5B6A-25217C49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4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3C3F0E-B357-7D3E-2C71-997132FFE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A34C78-9C0C-7D23-64C1-542A7423C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9C44E-637D-1EE2-6E87-7E34FCBC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2216CF-5851-658F-1B42-0FD4FF57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1366D8-1525-A30E-1130-F82237D8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04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67F0F3-8722-EFFC-76CB-78FB1EF9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89901B-65C7-F937-F415-77C197070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C8328-74FB-36DD-1663-E9F1F52DD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43F710-F838-0F37-4EFB-322F51C6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A9687B-0BDD-ACFC-B32D-7BAC6C7A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46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541C4C-F340-09D6-5110-A033B45D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FACE44-4588-AF9A-A154-5FEF2308B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BC8F9F-B2D6-34CF-5137-B02620ED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2BED84-E9C0-A79C-43E0-197573FB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B1306A-5305-9D9C-D7DA-E8A6C738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3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6E9B2-19B8-1892-5E91-BA5202BFE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06142F-F629-1876-5EC9-3FFD4B7F28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10F446-05E8-3039-9161-48ED46515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7DE9B6-DF51-19A6-EDE5-28E371E6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2DE797-D598-8835-E865-503D431A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C91AD-8775-A87F-6B30-69594833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34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E811C-8774-CF9C-5374-727A9FC2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AC9820-F5EA-167C-7F4D-C8EA896EC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2EDF94-5647-F17D-63E6-648750F04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4B2189-BC9D-5E03-DA92-F4C29A51B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89555C6-81C5-39C6-4B63-0BBC0B241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1794C6-5018-4747-C051-71FFA353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33431E-1704-668E-70BA-6BB7E913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9AE47E-41B9-A402-3765-C4181ABB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24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8DCE1-908D-411E-1D02-3C426EA5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DF0EEF-0454-E254-D5A9-8567DE47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D1F7A7-D892-9120-78A9-7B9C3FE4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707AB4-A6C4-0D55-6638-17E6360E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44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8E4322-79BB-7A80-6A10-08422C56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7DB5AF-4D45-61A1-BE9D-67A1B190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B6630B-13C4-CC3E-AE31-E06FC86A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52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47E04C-F805-C122-5EDF-3A797452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F338F0-8BAF-9BF3-D691-060F7C53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0570E7-7EF3-B249-64AD-545E93070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0DDC9E-9B22-CC9D-0A0E-2BA1200B8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4211F5-E2FF-01D3-CF0D-972DF771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D96C7D-0380-D5D1-76C1-951C5099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37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264E72-A6EC-28BB-DF30-9EA284AC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8F8E14-FEE9-E4CE-CF50-9A73DEBB8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8D02C5-09EA-EEF4-3551-123F28F8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30F0FC-E08B-77E0-4758-9FD6B63F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059F1B-D8E4-E4BC-69F5-27986B53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8FB5E1-1DFE-681E-7192-A358390E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52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A1BCE9-7A8A-27DC-3C87-9FF96CCB8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387C75-5887-9033-8126-7FC47F99D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883390-2A37-E926-DD7F-327AB0C84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805-BB74-4D5B-BC5F-332BC6C0A80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DC16D-753E-B51F-D75C-FE4DC3B18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65585-61F1-AE31-D403-0F856892C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FD430-635D-4697-89F3-F69EA699D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47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DE08E7-85C6-90EA-A2E9-9B833EED3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EB57BCB-F123-ABC1-711F-BE779B991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38A13F7-9F23-3BE2-9520-2EDE38CE3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375" y="1179513"/>
            <a:ext cx="40005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25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地域９</dc:creator>
  <cp:lastModifiedBy>地域９</cp:lastModifiedBy>
  <cp:revision>1</cp:revision>
  <dcterms:created xsi:type="dcterms:W3CDTF">2024-05-14T05:04:44Z</dcterms:created>
  <dcterms:modified xsi:type="dcterms:W3CDTF">2024-05-14T05:05:19Z</dcterms:modified>
</cp:coreProperties>
</file>